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07 2024 07:03:51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fb603e9-8738-4542-abf4-baf5231a4d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09f5a6ea-185e-4625-8281-9e8629360a4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 (VMWAAS VPC NSX-T)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2024-04-07T07:03:56.449Z</dcterms:created>
  <dcterms:modified xsi:type="dcterms:W3CDTF">2024-04-07T07:03:56.449Z</dcterms:modified>
</cp:coreProperties>
</file>